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58" r:id="rId4"/>
    <p:sldId id="275" r:id="rId5"/>
    <p:sldId id="259" r:id="rId6"/>
    <p:sldId id="260" r:id="rId7"/>
    <p:sldId id="261" r:id="rId8"/>
    <p:sldId id="276" r:id="rId9"/>
    <p:sldId id="262" r:id="rId10"/>
    <p:sldId id="263" r:id="rId11"/>
    <p:sldId id="264" r:id="rId12"/>
    <p:sldId id="265" r:id="rId13"/>
    <p:sldId id="266" r:id="rId14"/>
    <p:sldId id="277" r:id="rId15"/>
    <p:sldId id="267" r:id="rId16"/>
    <p:sldId id="268" r:id="rId17"/>
    <p:sldId id="269" r:id="rId18"/>
    <p:sldId id="270" r:id="rId19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g5DLSNQyN/pQ+JFAwtf//80uJp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5775"/>
  </p:normalViewPr>
  <p:slideViewPr>
    <p:cSldViewPr snapToGrid="0" snapToObjects="1">
      <p:cViewPr varScale="1">
        <p:scale>
          <a:sx n="92" d="100"/>
          <a:sy n="92" d="100"/>
        </p:scale>
        <p:origin x="2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8" name="Google Shape;88;p1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3" name="Google Shape;103;p1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89902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0" name="Google Shape;1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8" name="Google Shape;1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6" name="Google Shape;12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2447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387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" name="Google Shape;66;p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9380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533E278C-D9FD-EF49-66FB-AE885D84B5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A68D6DF-295E-7833-7448-BEC0E43CB9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5D43F233-5691-286E-F59A-F6E35894D0DD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Midterm Review &amp; Project 6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2C24576E-B032-BDDD-0586-7F99C3AA15D2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Midterm Review &amp; Project 6 Overview</a:t>
            </a: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799" y="2431662"/>
            <a:ext cx="7957457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Midterm Review &amp;</a:t>
            </a:r>
            <a:br>
              <a:rPr lang="en-US" b="0" dirty="0"/>
            </a:br>
            <a:r>
              <a:rPr lang="en-US" b="0" dirty="0"/>
              <a:t>Project 6 Overview</a:t>
            </a:r>
            <a:endParaRPr sz="3100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799" y="5240634"/>
            <a:ext cx="7772400" cy="125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Midterm Topics Brainstorm, Midterm Practice Problems, Project 6 Overview, Hack CPU Logic Exercise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group will meet for a 30-minute session to do one mock exam problem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group’s mock exam problem will be emailed right before your session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30-minute session will include: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up: 5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Mock Exam Problem: 10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Debrief &amp; Reflection: 15 minutes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 Task: Submit the completed mock exam problem and complete the reflection questions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 Tips</a:t>
            </a:r>
            <a:endParaRPr dirty="0"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: We provide an overview diagram, but there are details to fill in, especially control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Draw your own detailed diagram first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Handling jumps will require a lot of logic—sketch out the cases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Textbook chapter 4 and 5 helpful for Project 6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Multi-Bit Buses: MSB to the left, LSB to the right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Important to keep in mind when taking apart the instruction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Debugging: Consult .out and .</a:t>
            </a:r>
            <a:r>
              <a:rPr lang="en-US" dirty="0" err="1"/>
              <a:t>cmp</a:t>
            </a:r>
            <a:r>
              <a:rPr lang="en-US" dirty="0"/>
              <a:t> files to debug, then look at internal wires in simulator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See also the “Debugging tips” section of the specification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</a:t>
            </a: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do we determine the unimplemented logic for the CPU (all of the c’s in the diagrams)?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Refer to the assembly specification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6 will requires understanding of textbook chapters to determine how to use the instruction bits to implement the control logic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Helpful textbook sections: 4.2.2, 4.2.3, and 5.3.1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9" name="Google Shape;99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Workflow</a:t>
            </a: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What do we pay attention to?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Usually, will be some combination of instruction bits or intermediate outputs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These are the “inputs” to your sub-problem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2: Determine logic for the part you are working 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Uses the “inputs” from Step 1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Usually requires reading a relevant section of the textbook or assembly specification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07" name="Google Shape;107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Midterm Topics Brainstorm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Starting a Study Plan for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Circuit Design, Writing Assembly, Tracing Assembly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8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Logic Example: </a:t>
            </a:r>
            <a:r>
              <a:rPr lang="en-US" b="1" dirty="0" err="1">
                <a:solidFill>
                  <a:srgbClr val="4B2A85"/>
                </a:solidFill>
              </a:rPr>
              <a:t>writeM</a:t>
            </a:r>
            <a:endParaRPr lang="en-US"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7775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What do we pay attention to?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 is related to whether we write to memory or not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need to look up the destination bits specification from Chapter 4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14" name="Google Shape;11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pic>
        <p:nvPicPr>
          <p:cNvPr id="115" name="Google Shape;11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175" y="4082649"/>
            <a:ext cx="5787700" cy="24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Determine logic for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Read the “Destination Specification” section of Chapter 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Instruction bits:</a:t>
            </a:r>
            <a:br>
              <a:rPr lang="en-US" dirty="0"/>
            </a:br>
            <a:r>
              <a:rPr lang="en-US" b="1" dirty="0">
                <a:highlight>
                  <a:srgbClr val="D9D9D9"/>
                </a:highlight>
                <a:latin typeface="Courier New"/>
                <a:ea typeface="Courier New"/>
                <a:cs typeface="Courier New"/>
                <a:sym typeface="Courier New"/>
              </a:rPr>
              <a:t>1 1 1 a c1 c2 c3 c4 c5 c6 d1 d2 d3 j1 j2 j3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175" y="4193999"/>
            <a:ext cx="5787700" cy="24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 CPU Implementation: Logic Sub Chips</a:t>
            </a:r>
            <a:endParaRPr dirty="0"/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provide three sub chips and tests that implement the control logic for the A Register, D Register, and PC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LoadAReg</a:t>
            </a:r>
            <a:r>
              <a:rPr lang="en-US" dirty="0"/>
              <a:t> contains logic for loading the A Register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LoadDReg</a:t>
            </a:r>
            <a:r>
              <a:rPr lang="en-US" dirty="0"/>
              <a:t> contains logic for loading the D Register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JumpLogic</a:t>
            </a:r>
            <a:r>
              <a:rPr lang="en-US" dirty="0"/>
              <a:t> contains logic for determining if the PC should load, jump, or increment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Implement and test these first, then use them in your CPU implementation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Intended to help you narrow the scope of bugs</a:t>
            </a:r>
            <a:endParaRPr dirty="0"/>
          </a:p>
        </p:txBody>
      </p:sp>
      <p:sp>
        <p:nvSpPr>
          <p:cNvPr id="130" name="Google Shape;130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10 Wrap-up</a:t>
            </a:r>
            <a:endParaRPr dirty="0"/>
          </a:p>
        </p:txBody>
      </p:sp>
      <p:sp>
        <p:nvSpPr>
          <p:cNvPr id="136" name="Google Shape;136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Crossing the mid-quarter bridge to Week 6!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Metacognitive Subject: Exam-Taking Strategies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Technical Subject: Review of Technical Subjects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CSE 390B Midterm next Thursday (5/5) during lecture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4 grades and feedback released on </a:t>
            </a:r>
            <a:r>
              <a:rPr lang="en-US" dirty="0" err="1"/>
              <a:t>Gradescope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FF0000"/>
                </a:solidFill>
              </a:rPr>
              <a:t>Project 5 due tonight (4/28) at 11:59pm PDT</a:t>
            </a:r>
          </a:p>
          <a:p>
            <a:pPr marL="640080" lvl="1" indent="-283464"/>
            <a:r>
              <a:rPr lang="en-US" dirty="0"/>
              <a:t>Project 6 (Mock Exam Problem &amp; Building a Computer) released, due </a:t>
            </a:r>
            <a:r>
              <a:rPr lang="en-US" b="1" dirty="0"/>
              <a:t>in two weeks on Thursday (5/12) </a:t>
            </a:r>
            <a:r>
              <a:rPr lang="en-US" dirty="0"/>
              <a:t>at 11:59pm PDT</a:t>
            </a:r>
            <a:endParaRPr dirty="0"/>
          </a:p>
        </p:txBody>
      </p:sp>
      <p:sp>
        <p:nvSpPr>
          <p:cNvPr id="137" name="Google Shape;137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Midterm Topics Brainstorm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Starting a Study Plan for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Circuit Design, Writing Assembly, Tracing Assembly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8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929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Topics Brainstorm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Based on what we have covered thus far in class, what are topics, concepts, questions that you might expect to show up on next week’s CSE 390B midterm?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8" name="Google Shape;48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Midterm Topics Brainstorm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Starting a Study Plan for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CSE 390B Midterm Practice Problems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Circuit Design, Writing Assembly, Tracing Assembly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8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958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Review Session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Work on the problem individually for ten minutes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2: Discuss in groups your problem-solving approach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3: Discuss tips for approaching this exam problem and write it on the whiteboard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4: Identify two people in your group to walk through the problem and present tips for solving the problem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Review Session Debrief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Based on your experience with this exercise, how does it inform how you approach your studying?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resources can you utilize to help you deepen your understanding?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Previous CSE 390B Midterms</a:t>
            </a:r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Four midterms from previous quarters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20sp midterm likely more difficult than midterm this quarter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Midterm from 21wi, 21sp, and 22wi are more similar to what this quarter’s midterm will look like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20sp midterm recommended to become familiar with problem types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/>
            <a:r>
              <a:rPr lang="en-US" dirty="0"/>
              <a:t>21wi, 21sp, and 22wi midterms recommended for practicing a timed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a timer for 50 minutes and take the exam in its entirety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Helps practice time management and simulate exam environment</a:t>
            </a:r>
            <a:endParaRPr dirty="0"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Midterm Topics Brainstorm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Starting a Study Plan for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Circuit Design, Writing Assembly, Tracing Assembly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8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Project 6 Overview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Project Tips and Workflow</a:t>
            </a:r>
            <a:endParaRPr b="1" dirty="0">
              <a:solidFill>
                <a:srgbClr val="4B2A85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1669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6: Overview</a:t>
            </a:r>
            <a:endParaRPr dirty="0"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Mock Exam Problem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/>
            <a:r>
              <a:rPr lang="en-US" dirty="0"/>
              <a:t>Part II: Building a Computer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LoadAReg.hdl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LoadDReg.hdl</a:t>
            </a:r>
            <a:r>
              <a:rPr lang="en-US" dirty="0"/>
              <a:t> (Easier)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JumpLogic.hdl</a:t>
            </a:r>
            <a:r>
              <a:rPr lang="en-US" dirty="0"/>
              <a:t> (Medium)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 (Harder) 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Computer.hdl</a:t>
            </a:r>
            <a:r>
              <a:rPr lang="en-US" dirty="0"/>
              <a:t> (Easier)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III: Project 6 Reflection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</p:txBody>
      </p:sp>
      <p:sp>
        <p:nvSpPr>
          <p:cNvPr id="77" name="Google Shape;77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1039</Words>
  <Application>Microsoft Macintosh PowerPoint</Application>
  <PresentationFormat>On-screen Show (4:3)</PresentationFormat>
  <Paragraphs>176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Noto Sans Symbols</vt:lpstr>
      <vt:lpstr>Arial</vt:lpstr>
      <vt:lpstr>Arial Narrow</vt:lpstr>
      <vt:lpstr>Calibri</vt:lpstr>
      <vt:lpstr>Courier New</vt:lpstr>
      <vt:lpstr>Times New Roman</vt:lpstr>
      <vt:lpstr>UWTheme-333-Sp18</vt:lpstr>
      <vt:lpstr>Midterm Review &amp; Project 6 Overview</vt:lpstr>
      <vt:lpstr>Lecture Outline</vt:lpstr>
      <vt:lpstr>CSE 390B Midterm Topics Brainstorm</vt:lpstr>
      <vt:lpstr>Lecture Outline</vt:lpstr>
      <vt:lpstr>CSE 390B Review Session</vt:lpstr>
      <vt:lpstr>Review Session Debrief</vt:lpstr>
      <vt:lpstr>Previous CSE 390B Midterms</vt:lpstr>
      <vt:lpstr>Lecture Outline</vt:lpstr>
      <vt:lpstr>Project 6: Overview</vt:lpstr>
      <vt:lpstr>Project 6, Part I: Mock Exam Problem</vt:lpstr>
      <vt:lpstr>Project 6 Tips</vt:lpstr>
      <vt:lpstr>Hack CPU Logic</vt:lpstr>
      <vt:lpstr>Hack CPU Logic Workflow</vt:lpstr>
      <vt:lpstr>Lecture Outline</vt:lpstr>
      <vt:lpstr>Hack CPU Logic Example: writeM</vt:lpstr>
      <vt:lpstr>Hack CPU Logic Example: writeM</vt:lpstr>
      <vt:lpstr>Hack CPU Implementation: Logic Sub Chips</vt:lpstr>
      <vt:lpstr>Lecture 10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 Review, Project 5 Overview</dc:title>
  <dc:creator>Aaron Johnston</dc:creator>
  <cp:lastModifiedBy>Eric Fan</cp:lastModifiedBy>
  <cp:revision>60</cp:revision>
  <dcterms:created xsi:type="dcterms:W3CDTF">2018-03-28T08:00:24Z</dcterms:created>
  <dcterms:modified xsi:type="dcterms:W3CDTF">2022-04-28T21:10:37Z</dcterms:modified>
</cp:coreProperties>
</file>